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288" r:id="rId3"/>
    <p:sldId id="295" r:id="rId4"/>
    <p:sldId id="299" r:id="rId5"/>
    <p:sldId id="304" r:id="rId6"/>
    <p:sldId id="270" r:id="rId7"/>
    <p:sldId id="305" r:id="rId8"/>
    <p:sldId id="297" r:id="rId9"/>
    <p:sldId id="300" r:id="rId10"/>
    <p:sldId id="306" r:id="rId11"/>
    <p:sldId id="307" r:id="rId12"/>
    <p:sldId id="308" r:id="rId13"/>
    <p:sldId id="309" r:id="rId14"/>
    <p:sldId id="310" r:id="rId15"/>
    <p:sldId id="311" r:id="rId16"/>
    <p:sldId id="312" r:id="rId17"/>
    <p:sldId id="313" r:id="rId18"/>
    <p:sldId id="315" r:id="rId19"/>
    <p:sldId id="314" r:id="rId20"/>
    <p:sldId id="316" r:id="rId21"/>
    <p:sldId id="317" r:id="rId22"/>
    <p:sldId id="318" r:id="rId23"/>
    <p:sldId id="319" r:id="rId24"/>
    <p:sldId id="320" r:id="rId25"/>
    <p:sldId id="321" r:id="rId26"/>
    <p:sldId id="32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75" autoAdjust="0"/>
    <p:restoredTop sz="94660"/>
  </p:normalViewPr>
  <p:slideViewPr>
    <p:cSldViewPr snapToGrid="0">
      <p:cViewPr varScale="1">
        <p:scale>
          <a:sx n="59" d="100"/>
          <a:sy n="59" d="100"/>
        </p:scale>
        <p:origin x="111"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8CE9-A01A-4E2C-8DEF-63065A6A0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EE40D8-536F-4E2A-9CF2-0AD5030DD5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FE151-1ACE-4534-B24E-E7E2AC696371}"/>
              </a:ext>
            </a:extLst>
          </p:cNvPr>
          <p:cNvSpPr>
            <a:spLocks noGrp="1"/>
          </p:cNvSpPr>
          <p:nvPr>
            <p:ph type="dt" sz="half" idx="10"/>
          </p:nvPr>
        </p:nvSpPr>
        <p:spPr/>
        <p:txBody>
          <a:bodyPr/>
          <a:lstStyle/>
          <a:p>
            <a:fld id="{B94A14D9-39CB-4A57-A75B-EE2A3BF509F3}" type="datetimeFigureOut">
              <a:rPr lang="en-US" smtClean="0"/>
              <a:t>11/12/2017</a:t>
            </a:fld>
            <a:endParaRPr lang="en-US"/>
          </a:p>
        </p:txBody>
      </p:sp>
      <p:sp>
        <p:nvSpPr>
          <p:cNvPr id="5" name="Footer Placeholder 4">
            <a:extLst>
              <a:ext uri="{FF2B5EF4-FFF2-40B4-BE49-F238E27FC236}">
                <a16:creationId xmlns:a16="http://schemas.microsoft.com/office/drawing/2014/main" id="{E530A2C0-EF44-4837-B202-B8660BB9B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6B9F5-61F8-4039-B4DF-28FEBA748DF3}"/>
              </a:ext>
            </a:extLst>
          </p:cNvPr>
          <p:cNvSpPr>
            <a:spLocks noGrp="1"/>
          </p:cNvSpPr>
          <p:nvPr>
            <p:ph type="sldNum" sz="quarter" idx="12"/>
          </p:nvPr>
        </p:nvSpPr>
        <p:spPr/>
        <p:txBody>
          <a:bodyPr/>
          <a:lstStyle/>
          <a:p>
            <a:fld id="{A36006B1-8263-4721-87FF-65FD84C802AB}" type="slidenum">
              <a:rPr lang="en-US" smtClean="0"/>
              <a:t>‹#›</a:t>
            </a:fld>
            <a:endParaRPr lang="en-US"/>
          </a:p>
        </p:txBody>
      </p:sp>
    </p:spTree>
    <p:extLst>
      <p:ext uri="{BB962C8B-B14F-4D97-AF65-F5344CB8AC3E}">
        <p14:creationId xmlns:p14="http://schemas.microsoft.com/office/powerpoint/2010/main" val="52379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708A-1110-4FF6-8F5D-F594E2FB3B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386614-14D5-4F98-8A65-B6CF8BB618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B82703-DD1B-4CB0-B764-0D0AA32DFC19}"/>
              </a:ext>
            </a:extLst>
          </p:cNvPr>
          <p:cNvSpPr>
            <a:spLocks noGrp="1"/>
          </p:cNvSpPr>
          <p:nvPr>
            <p:ph type="dt" sz="half" idx="10"/>
          </p:nvPr>
        </p:nvSpPr>
        <p:spPr/>
        <p:txBody>
          <a:bodyPr/>
          <a:lstStyle/>
          <a:p>
            <a:fld id="{B94A14D9-39CB-4A57-A75B-EE2A3BF509F3}" type="datetimeFigureOut">
              <a:rPr lang="en-US" smtClean="0"/>
              <a:t>11/12/2017</a:t>
            </a:fld>
            <a:endParaRPr lang="en-US"/>
          </a:p>
        </p:txBody>
      </p:sp>
      <p:sp>
        <p:nvSpPr>
          <p:cNvPr id="5" name="Footer Placeholder 4">
            <a:extLst>
              <a:ext uri="{FF2B5EF4-FFF2-40B4-BE49-F238E27FC236}">
                <a16:creationId xmlns:a16="http://schemas.microsoft.com/office/drawing/2014/main" id="{839B3CD7-C7D9-4396-B801-5CDA0FD62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1FA90-B42D-4378-8D6A-C267B1A2D864}"/>
              </a:ext>
            </a:extLst>
          </p:cNvPr>
          <p:cNvSpPr>
            <a:spLocks noGrp="1"/>
          </p:cNvSpPr>
          <p:nvPr>
            <p:ph type="sldNum" sz="quarter" idx="12"/>
          </p:nvPr>
        </p:nvSpPr>
        <p:spPr/>
        <p:txBody>
          <a:bodyPr/>
          <a:lstStyle/>
          <a:p>
            <a:fld id="{A36006B1-8263-4721-87FF-65FD84C802AB}" type="slidenum">
              <a:rPr lang="en-US" smtClean="0"/>
              <a:t>‹#›</a:t>
            </a:fld>
            <a:endParaRPr lang="en-US"/>
          </a:p>
        </p:txBody>
      </p:sp>
    </p:spTree>
    <p:extLst>
      <p:ext uri="{BB962C8B-B14F-4D97-AF65-F5344CB8AC3E}">
        <p14:creationId xmlns:p14="http://schemas.microsoft.com/office/powerpoint/2010/main" val="45533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85AD85-930B-460B-A290-E3D9EF8CF9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9FC70D-2B5E-4D7A-95CB-6208BBABF8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C8C37-5051-4326-BFEC-95ACE7789042}"/>
              </a:ext>
            </a:extLst>
          </p:cNvPr>
          <p:cNvSpPr>
            <a:spLocks noGrp="1"/>
          </p:cNvSpPr>
          <p:nvPr>
            <p:ph type="dt" sz="half" idx="10"/>
          </p:nvPr>
        </p:nvSpPr>
        <p:spPr/>
        <p:txBody>
          <a:bodyPr/>
          <a:lstStyle/>
          <a:p>
            <a:fld id="{B94A14D9-39CB-4A57-A75B-EE2A3BF509F3}" type="datetimeFigureOut">
              <a:rPr lang="en-US" smtClean="0"/>
              <a:t>11/12/2017</a:t>
            </a:fld>
            <a:endParaRPr lang="en-US"/>
          </a:p>
        </p:txBody>
      </p:sp>
      <p:sp>
        <p:nvSpPr>
          <p:cNvPr id="5" name="Footer Placeholder 4">
            <a:extLst>
              <a:ext uri="{FF2B5EF4-FFF2-40B4-BE49-F238E27FC236}">
                <a16:creationId xmlns:a16="http://schemas.microsoft.com/office/drawing/2014/main" id="{02B66E19-ADBF-4E74-BF11-CDBF8F9A9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9146F-DBC8-4A14-80E8-B0AC057EF1D1}"/>
              </a:ext>
            </a:extLst>
          </p:cNvPr>
          <p:cNvSpPr>
            <a:spLocks noGrp="1"/>
          </p:cNvSpPr>
          <p:nvPr>
            <p:ph type="sldNum" sz="quarter" idx="12"/>
          </p:nvPr>
        </p:nvSpPr>
        <p:spPr/>
        <p:txBody>
          <a:bodyPr/>
          <a:lstStyle/>
          <a:p>
            <a:fld id="{A36006B1-8263-4721-87FF-65FD84C802AB}" type="slidenum">
              <a:rPr lang="en-US" smtClean="0"/>
              <a:t>‹#›</a:t>
            </a:fld>
            <a:endParaRPr lang="en-US"/>
          </a:p>
        </p:txBody>
      </p:sp>
    </p:spTree>
    <p:extLst>
      <p:ext uri="{BB962C8B-B14F-4D97-AF65-F5344CB8AC3E}">
        <p14:creationId xmlns:p14="http://schemas.microsoft.com/office/powerpoint/2010/main" val="247293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55A3-2893-4559-87D9-70DAD719E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814E90-46D3-48B8-9E67-E51CB1410B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1FE14-E462-451B-944C-0429EF474AEA}"/>
              </a:ext>
            </a:extLst>
          </p:cNvPr>
          <p:cNvSpPr>
            <a:spLocks noGrp="1"/>
          </p:cNvSpPr>
          <p:nvPr>
            <p:ph type="dt" sz="half" idx="10"/>
          </p:nvPr>
        </p:nvSpPr>
        <p:spPr/>
        <p:txBody>
          <a:bodyPr/>
          <a:lstStyle/>
          <a:p>
            <a:fld id="{B94A14D9-39CB-4A57-A75B-EE2A3BF509F3}" type="datetimeFigureOut">
              <a:rPr lang="en-US" smtClean="0"/>
              <a:t>11/12/2017</a:t>
            </a:fld>
            <a:endParaRPr lang="en-US"/>
          </a:p>
        </p:txBody>
      </p:sp>
      <p:sp>
        <p:nvSpPr>
          <p:cNvPr id="5" name="Footer Placeholder 4">
            <a:extLst>
              <a:ext uri="{FF2B5EF4-FFF2-40B4-BE49-F238E27FC236}">
                <a16:creationId xmlns:a16="http://schemas.microsoft.com/office/drawing/2014/main" id="{5A1D6FE5-43A8-4CFC-96AB-DDD28E52B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FC467-2BF0-421D-947F-037136AF269A}"/>
              </a:ext>
            </a:extLst>
          </p:cNvPr>
          <p:cNvSpPr>
            <a:spLocks noGrp="1"/>
          </p:cNvSpPr>
          <p:nvPr>
            <p:ph type="sldNum" sz="quarter" idx="12"/>
          </p:nvPr>
        </p:nvSpPr>
        <p:spPr/>
        <p:txBody>
          <a:bodyPr/>
          <a:lstStyle/>
          <a:p>
            <a:fld id="{A36006B1-8263-4721-87FF-65FD84C802AB}" type="slidenum">
              <a:rPr lang="en-US" smtClean="0"/>
              <a:t>‹#›</a:t>
            </a:fld>
            <a:endParaRPr lang="en-US"/>
          </a:p>
        </p:txBody>
      </p:sp>
    </p:spTree>
    <p:extLst>
      <p:ext uri="{BB962C8B-B14F-4D97-AF65-F5344CB8AC3E}">
        <p14:creationId xmlns:p14="http://schemas.microsoft.com/office/powerpoint/2010/main" val="30125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05C23-C8C2-4181-BE07-4CEFAE17F4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28AE3A-7F42-4306-937E-F9D2AF761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1422E0-DA04-4BFD-A62D-89C13841E3B0}"/>
              </a:ext>
            </a:extLst>
          </p:cNvPr>
          <p:cNvSpPr>
            <a:spLocks noGrp="1"/>
          </p:cNvSpPr>
          <p:nvPr>
            <p:ph type="dt" sz="half" idx="10"/>
          </p:nvPr>
        </p:nvSpPr>
        <p:spPr/>
        <p:txBody>
          <a:bodyPr/>
          <a:lstStyle/>
          <a:p>
            <a:fld id="{B94A14D9-39CB-4A57-A75B-EE2A3BF509F3}" type="datetimeFigureOut">
              <a:rPr lang="en-US" smtClean="0"/>
              <a:t>11/12/2017</a:t>
            </a:fld>
            <a:endParaRPr lang="en-US"/>
          </a:p>
        </p:txBody>
      </p:sp>
      <p:sp>
        <p:nvSpPr>
          <p:cNvPr id="5" name="Footer Placeholder 4">
            <a:extLst>
              <a:ext uri="{FF2B5EF4-FFF2-40B4-BE49-F238E27FC236}">
                <a16:creationId xmlns:a16="http://schemas.microsoft.com/office/drawing/2014/main" id="{A7D2179A-78DA-4E67-9806-409A96F1A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74179-F097-495D-9FF5-AEAE8AC24248}"/>
              </a:ext>
            </a:extLst>
          </p:cNvPr>
          <p:cNvSpPr>
            <a:spLocks noGrp="1"/>
          </p:cNvSpPr>
          <p:nvPr>
            <p:ph type="sldNum" sz="quarter" idx="12"/>
          </p:nvPr>
        </p:nvSpPr>
        <p:spPr/>
        <p:txBody>
          <a:bodyPr/>
          <a:lstStyle/>
          <a:p>
            <a:fld id="{A36006B1-8263-4721-87FF-65FD84C802AB}" type="slidenum">
              <a:rPr lang="en-US" smtClean="0"/>
              <a:t>‹#›</a:t>
            </a:fld>
            <a:endParaRPr lang="en-US"/>
          </a:p>
        </p:txBody>
      </p:sp>
    </p:spTree>
    <p:extLst>
      <p:ext uri="{BB962C8B-B14F-4D97-AF65-F5344CB8AC3E}">
        <p14:creationId xmlns:p14="http://schemas.microsoft.com/office/powerpoint/2010/main" val="630685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0688-B9CD-4817-9C6D-D3901B780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11EA3C-2F2F-4F59-B9B4-6EAF9B982B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8E25FC-31E0-4030-9F8F-BA0CDD8F2C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DE4109-8669-441B-864D-09981FD7D742}"/>
              </a:ext>
            </a:extLst>
          </p:cNvPr>
          <p:cNvSpPr>
            <a:spLocks noGrp="1"/>
          </p:cNvSpPr>
          <p:nvPr>
            <p:ph type="dt" sz="half" idx="10"/>
          </p:nvPr>
        </p:nvSpPr>
        <p:spPr/>
        <p:txBody>
          <a:bodyPr/>
          <a:lstStyle/>
          <a:p>
            <a:fld id="{B94A14D9-39CB-4A57-A75B-EE2A3BF509F3}" type="datetimeFigureOut">
              <a:rPr lang="en-US" smtClean="0"/>
              <a:t>11/12/2017</a:t>
            </a:fld>
            <a:endParaRPr lang="en-US"/>
          </a:p>
        </p:txBody>
      </p:sp>
      <p:sp>
        <p:nvSpPr>
          <p:cNvPr id="6" name="Footer Placeholder 5">
            <a:extLst>
              <a:ext uri="{FF2B5EF4-FFF2-40B4-BE49-F238E27FC236}">
                <a16:creationId xmlns:a16="http://schemas.microsoft.com/office/drawing/2014/main" id="{14BAB2D8-0083-477F-A8EA-8851D0371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3040FC-0F42-43C8-A3FA-6B8CE9AF05B3}"/>
              </a:ext>
            </a:extLst>
          </p:cNvPr>
          <p:cNvSpPr>
            <a:spLocks noGrp="1"/>
          </p:cNvSpPr>
          <p:nvPr>
            <p:ph type="sldNum" sz="quarter" idx="12"/>
          </p:nvPr>
        </p:nvSpPr>
        <p:spPr/>
        <p:txBody>
          <a:bodyPr/>
          <a:lstStyle/>
          <a:p>
            <a:fld id="{A36006B1-8263-4721-87FF-65FD84C802AB}" type="slidenum">
              <a:rPr lang="en-US" smtClean="0"/>
              <a:t>‹#›</a:t>
            </a:fld>
            <a:endParaRPr lang="en-US"/>
          </a:p>
        </p:txBody>
      </p:sp>
    </p:spTree>
    <p:extLst>
      <p:ext uri="{BB962C8B-B14F-4D97-AF65-F5344CB8AC3E}">
        <p14:creationId xmlns:p14="http://schemas.microsoft.com/office/powerpoint/2010/main" val="2688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CC18-D1C0-4756-A5CB-CD40D36073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D8BCEE-B318-424E-83F2-74E329732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8EB98D-8CF3-49C4-A981-4E72FF5A7E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ECC861-FB45-48A2-A5C8-459F30CFD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5339B4-7C8A-4528-8674-81FEC51F13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C52438-FC3C-4577-BA82-829F9F0EF0D7}"/>
              </a:ext>
            </a:extLst>
          </p:cNvPr>
          <p:cNvSpPr>
            <a:spLocks noGrp="1"/>
          </p:cNvSpPr>
          <p:nvPr>
            <p:ph type="dt" sz="half" idx="10"/>
          </p:nvPr>
        </p:nvSpPr>
        <p:spPr/>
        <p:txBody>
          <a:bodyPr/>
          <a:lstStyle/>
          <a:p>
            <a:fld id="{B94A14D9-39CB-4A57-A75B-EE2A3BF509F3}" type="datetimeFigureOut">
              <a:rPr lang="en-US" smtClean="0"/>
              <a:t>11/12/2017</a:t>
            </a:fld>
            <a:endParaRPr lang="en-US"/>
          </a:p>
        </p:txBody>
      </p:sp>
      <p:sp>
        <p:nvSpPr>
          <p:cNvPr id="8" name="Footer Placeholder 7">
            <a:extLst>
              <a:ext uri="{FF2B5EF4-FFF2-40B4-BE49-F238E27FC236}">
                <a16:creationId xmlns:a16="http://schemas.microsoft.com/office/drawing/2014/main" id="{4A7BFD21-80C0-4264-9FF6-165AF0D994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76EB64-C30A-4350-B474-77712B535342}"/>
              </a:ext>
            </a:extLst>
          </p:cNvPr>
          <p:cNvSpPr>
            <a:spLocks noGrp="1"/>
          </p:cNvSpPr>
          <p:nvPr>
            <p:ph type="sldNum" sz="quarter" idx="12"/>
          </p:nvPr>
        </p:nvSpPr>
        <p:spPr/>
        <p:txBody>
          <a:bodyPr/>
          <a:lstStyle/>
          <a:p>
            <a:fld id="{A36006B1-8263-4721-87FF-65FD84C802AB}" type="slidenum">
              <a:rPr lang="en-US" smtClean="0"/>
              <a:t>‹#›</a:t>
            </a:fld>
            <a:endParaRPr lang="en-US"/>
          </a:p>
        </p:txBody>
      </p:sp>
    </p:spTree>
    <p:extLst>
      <p:ext uri="{BB962C8B-B14F-4D97-AF65-F5344CB8AC3E}">
        <p14:creationId xmlns:p14="http://schemas.microsoft.com/office/powerpoint/2010/main" val="29368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50C8C-F885-4410-AB0D-0BDD2855DB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E1D279-6F5B-4154-BA52-FC75AE69CF74}"/>
              </a:ext>
            </a:extLst>
          </p:cNvPr>
          <p:cNvSpPr>
            <a:spLocks noGrp="1"/>
          </p:cNvSpPr>
          <p:nvPr>
            <p:ph type="dt" sz="half" idx="10"/>
          </p:nvPr>
        </p:nvSpPr>
        <p:spPr/>
        <p:txBody>
          <a:bodyPr/>
          <a:lstStyle/>
          <a:p>
            <a:fld id="{B94A14D9-39CB-4A57-A75B-EE2A3BF509F3}" type="datetimeFigureOut">
              <a:rPr lang="en-US" smtClean="0"/>
              <a:t>11/12/2017</a:t>
            </a:fld>
            <a:endParaRPr lang="en-US"/>
          </a:p>
        </p:txBody>
      </p:sp>
      <p:sp>
        <p:nvSpPr>
          <p:cNvPr id="4" name="Footer Placeholder 3">
            <a:extLst>
              <a:ext uri="{FF2B5EF4-FFF2-40B4-BE49-F238E27FC236}">
                <a16:creationId xmlns:a16="http://schemas.microsoft.com/office/drawing/2014/main" id="{0F7865E7-EA17-4306-8411-47597176E6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1CEE8F-C3E4-40FA-8DA5-EE6AEEE160F5}"/>
              </a:ext>
            </a:extLst>
          </p:cNvPr>
          <p:cNvSpPr>
            <a:spLocks noGrp="1"/>
          </p:cNvSpPr>
          <p:nvPr>
            <p:ph type="sldNum" sz="quarter" idx="12"/>
          </p:nvPr>
        </p:nvSpPr>
        <p:spPr/>
        <p:txBody>
          <a:bodyPr/>
          <a:lstStyle/>
          <a:p>
            <a:fld id="{A36006B1-8263-4721-87FF-65FD84C802AB}" type="slidenum">
              <a:rPr lang="en-US" smtClean="0"/>
              <a:t>‹#›</a:t>
            </a:fld>
            <a:endParaRPr lang="en-US"/>
          </a:p>
        </p:txBody>
      </p:sp>
    </p:spTree>
    <p:extLst>
      <p:ext uri="{BB962C8B-B14F-4D97-AF65-F5344CB8AC3E}">
        <p14:creationId xmlns:p14="http://schemas.microsoft.com/office/powerpoint/2010/main" val="3447453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699D91-C798-4E13-B14C-4F4A1287D962}"/>
              </a:ext>
            </a:extLst>
          </p:cNvPr>
          <p:cNvSpPr>
            <a:spLocks noGrp="1"/>
          </p:cNvSpPr>
          <p:nvPr>
            <p:ph type="dt" sz="half" idx="10"/>
          </p:nvPr>
        </p:nvSpPr>
        <p:spPr/>
        <p:txBody>
          <a:bodyPr/>
          <a:lstStyle/>
          <a:p>
            <a:fld id="{B94A14D9-39CB-4A57-A75B-EE2A3BF509F3}" type="datetimeFigureOut">
              <a:rPr lang="en-US" smtClean="0"/>
              <a:t>11/12/2017</a:t>
            </a:fld>
            <a:endParaRPr lang="en-US"/>
          </a:p>
        </p:txBody>
      </p:sp>
      <p:sp>
        <p:nvSpPr>
          <p:cNvPr id="3" name="Footer Placeholder 2">
            <a:extLst>
              <a:ext uri="{FF2B5EF4-FFF2-40B4-BE49-F238E27FC236}">
                <a16:creationId xmlns:a16="http://schemas.microsoft.com/office/drawing/2014/main" id="{74C74365-59AA-4D69-A75A-1FA6C4216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4C0B4C-19EB-4D98-880C-18BB22F5745D}"/>
              </a:ext>
            </a:extLst>
          </p:cNvPr>
          <p:cNvSpPr>
            <a:spLocks noGrp="1"/>
          </p:cNvSpPr>
          <p:nvPr>
            <p:ph type="sldNum" sz="quarter" idx="12"/>
          </p:nvPr>
        </p:nvSpPr>
        <p:spPr/>
        <p:txBody>
          <a:bodyPr/>
          <a:lstStyle/>
          <a:p>
            <a:fld id="{A36006B1-8263-4721-87FF-65FD84C802AB}" type="slidenum">
              <a:rPr lang="en-US" smtClean="0"/>
              <a:t>‹#›</a:t>
            </a:fld>
            <a:endParaRPr lang="en-US"/>
          </a:p>
        </p:txBody>
      </p:sp>
    </p:spTree>
    <p:extLst>
      <p:ext uri="{BB962C8B-B14F-4D97-AF65-F5344CB8AC3E}">
        <p14:creationId xmlns:p14="http://schemas.microsoft.com/office/powerpoint/2010/main" val="409661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4C63-6DF3-4316-90E5-49363EECC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51A6D9-296F-4459-AB16-CD96465E9F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19CF41-C560-432D-B414-A23E25BBB6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59DF6E-5DEF-4F7B-A99F-FA601A9E01D5}"/>
              </a:ext>
            </a:extLst>
          </p:cNvPr>
          <p:cNvSpPr>
            <a:spLocks noGrp="1"/>
          </p:cNvSpPr>
          <p:nvPr>
            <p:ph type="dt" sz="half" idx="10"/>
          </p:nvPr>
        </p:nvSpPr>
        <p:spPr/>
        <p:txBody>
          <a:bodyPr/>
          <a:lstStyle/>
          <a:p>
            <a:fld id="{B94A14D9-39CB-4A57-A75B-EE2A3BF509F3}" type="datetimeFigureOut">
              <a:rPr lang="en-US" smtClean="0"/>
              <a:t>11/12/2017</a:t>
            </a:fld>
            <a:endParaRPr lang="en-US"/>
          </a:p>
        </p:txBody>
      </p:sp>
      <p:sp>
        <p:nvSpPr>
          <p:cNvPr id="6" name="Footer Placeholder 5">
            <a:extLst>
              <a:ext uri="{FF2B5EF4-FFF2-40B4-BE49-F238E27FC236}">
                <a16:creationId xmlns:a16="http://schemas.microsoft.com/office/drawing/2014/main" id="{F8E86BA5-AF27-480D-8D6F-9712A015C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6BDCF-01E0-44AB-9485-37D79BAA7D89}"/>
              </a:ext>
            </a:extLst>
          </p:cNvPr>
          <p:cNvSpPr>
            <a:spLocks noGrp="1"/>
          </p:cNvSpPr>
          <p:nvPr>
            <p:ph type="sldNum" sz="quarter" idx="12"/>
          </p:nvPr>
        </p:nvSpPr>
        <p:spPr/>
        <p:txBody>
          <a:bodyPr/>
          <a:lstStyle/>
          <a:p>
            <a:fld id="{A36006B1-8263-4721-87FF-65FD84C802AB}" type="slidenum">
              <a:rPr lang="en-US" smtClean="0"/>
              <a:t>‹#›</a:t>
            </a:fld>
            <a:endParaRPr lang="en-US"/>
          </a:p>
        </p:txBody>
      </p:sp>
    </p:spTree>
    <p:extLst>
      <p:ext uri="{BB962C8B-B14F-4D97-AF65-F5344CB8AC3E}">
        <p14:creationId xmlns:p14="http://schemas.microsoft.com/office/powerpoint/2010/main" val="188699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3523F-F261-46B6-8193-B63B6F2956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C73EBE-0A3A-4D78-A3C6-0BA99FC3D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88EE3E-A83B-46EE-8DFC-7B8F822403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CFB8CE-6BD4-43F3-84FE-84B20E3BFA11}"/>
              </a:ext>
            </a:extLst>
          </p:cNvPr>
          <p:cNvSpPr>
            <a:spLocks noGrp="1"/>
          </p:cNvSpPr>
          <p:nvPr>
            <p:ph type="dt" sz="half" idx="10"/>
          </p:nvPr>
        </p:nvSpPr>
        <p:spPr/>
        <p:txBody>
          <a:bodyPr/>
          <a:lstStyle/>
          <a:p>
            <a:fld id="{B94A14D9-39CB-4A57-A75B-EE2A3BF509F3}" type="datetimeFigureOut">
              <a:rPr lang="en-US" smtClean="0"/>
              <a:t>11/12/2017</a:t>
            </a:fld>
            <a:endParaRPr lang="en-US"/>
          </a:p>
        </p:txBody>
      </p:sp>
      <p:sp>
        <p:nvSpPr>
          <p:cNvPr id="6" name="Footer Placeholder 5">
            <a:extLst>
              <a:ext uri="{FF2B5EF4-FFF2-40B4-BE49-F238E27FC236}">
                <a16:creationId xmlns:a16="http://schemas.microsoft.com/office/drawing/2014/main" id="{44689AFD-DECE-4BB7-83A2-3A271A000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F3E9F-B96A-4683-B4EF-71144486A0EA}"/>
              </a:ext>
            </a:extLst>
          </p:cNvPr>
          <p:cNvSpPr>
            <a:spLocks noGrp="1"/>
          </p:cNvSpPr>
          <p:nvPr>
            <p:ph type="sldNum" sz="quarter" idx="12"/>
          </p:nvPr>
        </p:nvSpPr>
        <p:spPr/>
        <p:txBody>
          <a:bodyPr/>
          <a:lstStyle/>
          <a:p>
            <a:fld id="{A36006B1-8263-4721-87FF-65FD84C802AB}" type="slidenum">
              <a:rPr lang="en-US" smtClean="0"/>
              <a:t>‹#›</a:t>
            </a:fld>
            <a:endParaRPr lang="en-US"/>
          </a:p>
        </p:txBody>
      </p:sp>
    </p:spTree>
    <p:extLst>
      <p:ext uri="{BB962C8B-B14F-4D97-AF65-F5344CB8AC3E}">
        <p14:creationId xmlns:p14="http://schemas.microsoft.com/office/powerpoint/2010/main" val="51055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5547AD-851D-47A1-8C20-D54385F0A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663514-74EC-4305-BB21-6AD3DB1A70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19646-02A4-4921-ABA1-61D4010EC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A14D9-39CB-4A57-A75B-EE2A3BF509F3}" type="datetimeFigureOut">
              <a:rPr lang="en-US" smtClean="0"/>
              <a:t>11/12/2017</a:t>
            </a:fld>
            <a:endParaRPr lang="en-US"/>
          </a:p>
        </p:txBody>
      </p:sp>
      <p:sp>
        <p:nvSpPr>
          <p:cNvPr id="5" name="Footer Placeholder 4">
            <a:extLst>
              <a:ext uri="{FF2B5EF4-FFF2-40B4-BE49-F238E27FC236}">
                <a16:creationId xmlns:a16="http://schemas.microsoft.com/office/drawing/2014/main" id="{24300057-6847-4E00-A438-8C573EE5CE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1263BA-D4DF-496A-A31A-A1FA3A75DB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006B1-8263-4721-87FF-65FD84C802AB}" type="slidenum">
              <a:rPr lang="en-US" smtClean="0"/>
              <a:t>‹#›</a:t>
            </a:fld>
            <a:endParaRPr lang="en-US"/>
          </a:p>
        </p:txBody>
      </p:sp>
    </p:spTree>
    <p:extLst>
      <p:ext uri="{BB962C8B-B14F-4D97-AF65-F5344CB8AC3E}">
        <p14:creationId xmlns:p14="http://schemas.microsoft.com/office/powerpoint/2010/main" val="344413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A71AFE-D278-432E-AB1D-C88EA318E8CC}"/>
              </a:ext>
            </a:extLst>
          </p:cNvPr>
          <p:cNvPicPr>
            <a:picLocks noChangeAspect="1"/>
          </p:cNvPicPr>
          <p:nvPr/>
        </p:nvPicPr>
        <p:blipFill rotWithShape="1">
          <a:blip r:embed="rId2"/>
          <a:srcRect r="28572"/>
          <a:stretch/>
        </p:blipFill>
        <p:spPr>
          <a:xfrm>
            <a:off x="5002142" y="0"/>
            <a:ext cx="7189553" cy="6858000"/>
          </a:xfrm>
          <a:prstGeom prst="rect">
            <a:avLst/>
          </a:prstGeom>
        </p:spPr>
      </p:pic>
      <p:pic>
        <p:nvPicPr>
          <p:cNvPr id="9" name="Picture 8">
            <a:extLst>
              <a:ext uri="{FF2B5EF4-FFF2-40B4-BE49-F238E27FC236}">
                <a16:creationId xmlns:a16="http://schemas.microsoft.com/office/drawing/2014/main" id="{AFAB4FE7-3242-4B28-8E55-B27975B540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305" y="0"/>
            <a:ext cx="12192000" cy="6858000"/>
          </a:xfrm>
          <a:prstGeom prst="rect">
            <a:avLst/>
          </a:prstGeom>
        </p:spPr>
      </p:pic>
      <p:pic>
        <p:nvPicPr>
          <p:cNvPr id="10" name="Picture 9">
            <a:extLst>
              <a:ext uri="{FF2B5EF4-FFF2-40B4-BE49-F238E27FC236}">
                <a16:creationId xmlns:a16="http://schemas.microsoft.com/office/drawing/2014/main" id="{3284336E-0688-471A-983D-333AC8862ED1}"/>
              </a:ext>
            </a:extLst>
          </p:cNvPr>
          <p:cNvPicPr>
            <a:picLocks noChangeAspect="1"/>
          </p:cNvPicPr>
          <p:nvPr/>
        </p:nvPicPr>
        <p:blipFill>
          <a:blip r:embed="rId4"/>
          <a:stretch>
            <a:fillRect/>
          </a:stretch>
        </p:blipFill>
        <p:spPr>
          <a:xfrm>
            <a:off x="614419" y="1153737"/>
            <a:ext cx="5328366" cy="4078577"/>
          </a:xfrm>
          <a:prstGeom prst="rect">
            <a:avLst/>
          </a:prstGeom>
        </p:spPr>
      </p:pic>
      <p:pic>
        <p:nvPicPr>
          <p:cNvPr id="12" name="Picture 11">
            <a:extLst>
              <a:ext uri="{FF2B5EF4-FFF2-40B4-BE49-F238E27FC236}">
                <a16:creationId xmlns:a16="http://schemas.microsoft.com/office/drawing/2014/main" id="{609CF45B-39A8-444D-BE3F-24CB001E3C31}"/>
              </a:ext>
            </a:extLst>
          </p:cNvPr>
          <p:cNvPicPr>
            <a:picLocks noChangeAspect="1"/>
          </p:cNvPicPr>
          <p:nvPr/>
        </p:nvPicPr>
        <p:blipFill>
          <a:blip r:embed="rId5"/>
          <a:stretch>
            <a:fillRect/>
          </a:stretch>
        </p:blipFill>
        <p:spPr>
          <a:xfrm>
            <a:off x="1570350" y="4403742"/>
            <a:ext cx="3609145" cy="646232"/>
          </a:xfrm>
          <a:prstGeom prst="rect">
            <a:avLst/>
          </a:prstGeom>
        </p:spPr>
      </p:pic>
    </p:spTree>
    <p:extLst>
      <p:ext uri="{BB962C8B-B14F-4D97-AF65-F5344CB8AC3E}">
        <p14:creationId xmlns:p14="http://schemas.microsoft.com/office/powerpoint/2010/main" val="405917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Matthew 22:37 Jesus said unto him, Thou shalt love the Lord thy God with all thy heart, and with all thy soul, and with all thy mind. </a:t>
            </a:r>
          </a:p>
        </p:txBody>
      </p:sp>
    </p:spTree>
    <p:extLst>
      <p:ext uri="{BB962C8B-B14F-4D97-AF65-F5344CB8AC3E}">
        <p14:creationId xmlns:p14="http://schemas.microsoft.com/office/powerpoint/2010/main" val="349709575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standing next to a horse&#10;&#10;Description generated with very high confidence">
            <a:extLst>
              <a:ext uri="{FF2B5EF4-FFF2-40B4-BE49-F238E27FC236}">
                <a16:creationId xmlns:a16="http://schemas.microsoft.com/office/drawing/2014/main" id="{7B6EF06F-EF9C-4648-ACB4-6F24C556A4FD}"/>
              </a:ext>
            </a:extLst>
          </p:cNvPr>
          <p:cNvPicPr>
            <a:picLocks noChangeAspect="1"/>
          </p:cNvPicPr>
          <p:nvPr/>
        </p:nvPicPr>
        <p:blipFill rotWithShape="1">
          <a:blip r:embed="rId2"/>
          <a:srcRect l="9269" r="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012E10A-47CF-404B-B1E5-F433C57A4305}"/>
              </a:ext>
            </a:extLst>
          </p:cNvPr>
          <p:cNvSpPr>
            <a:spLocks noGrp="1"/>
          </p:cNvSpPr>
          <p:nvPr>
            <p:ph type="title"/>
          </p:nvPr>
        </p:nvSpPr>
        <p:spPr>
          <a:xfrm>
            <a:off x="4965430" y="629268"/>
            <a:ext cx="6586491" cy="1286160"/>
          </a:xfrm>
        </p:spPr>
        <p:txBody>
          <a:bodyPr anchor="b">
            <a:normAutofit fontScale="90000"/>
          </a:bodyPr>
          <a:lstStyle/>
          <a:p>
            <a:r>
              <a:rPr lang="en-US" b="1" dirty="0">
                <a:latin typeface="Century Gothic" panose="020B0502020202020204" pitchFamily="34" charset="0"/>
              </a:rPr>
              <a:t>We need to </a:t>
            </a:r>
            <a:r>
              <a:rPr lang="en-US" b="1" u="sng" dirty="0">
                <a:latin typeface="Century Gothic" panose="020B0502020202020204" pitchFamily="34" charset="0"/>
              </a:rPr>
              <a:t>humble</a:t>
            </a:r>
            <a:r>
              <a:rPr lang="en-US" b="1" dirty="0">
                <a:latin typeface="Century Gothic" panose="020B0502020202020204" pitchFamily="34" charset="0"/>
              </a:rPr>
              <a:t> ourselves in </a:t>
            </a:r>
            <a:r>
              <a:rPr lang="en-US" b="1" u="sng" dirty="0">
                <a:latin typeface="Century Gothic" panose="020B0502020202020204" pitchFamily="34" charset="0"/>
              </a:rPr>
              <a:t>prayer</a:t>
            </a:r>
            <a:r>
              <a:rPr lang="en-US" b="1" dirty="0">
                <a:latin typeface="Century Gothic" panose="020B0502020202020204" pitchFamily="34" charset="0"/>
              </a:rPr>
              <a:t>.</a:t>
            </a:r>
          </a:p>
        </p:txBody>
      </p:sp>
      <p:sp>
        <p:nvSpPr>
          <p:cNvPr id="3" name="Content Placeholder 2">
            <a:extLst>
              <a:ext uri="{FF2B5EF4-FFF2-40B4-BE49-F238E27FC236}">
                <a16:creationId xmlns:a16="http://schemas.microsoft.com/office/drawing/2014/main" id="{BBB3C70D-1868-4842-A602-CC0370D7520E}"/>
              </a:ext>
            </a:extLst>
          </p:cNvPr>
          <p:cNvSpPr>
            <a:spLocks noGrp="1"/>
          </p:cNvSpPr>
          <p:nvPr>
            <p:ph idx="1"/>
          </p:nvPr>
        </p:nvSpPr>
        <p:spPr>
          <a:xfrm>
            <a:off x="4965431" y="2438400"/>
            <a:ext cx="6586489" cy="3785419"/>
          </a:xfrm>
        </p:spPr>
        <p:txBody>
          <a:bodyPr>
            <a:normAutofit/>
          </a:bodyPr>
          <a:lstStyle/>
          <a:p>
            <a:r>
              <a:rPr lang="en-US" sz="3200" dirty="0" err="1"/>
              <a:t>Mizpeh</a:t>
            </a:r>
            <a:r>
              <a:rPr lang="en-US" sz="3200" dirty="0"/>
              <a:t> = “watch tower.”</a:t>
            </a:r>
          </a:p>
          <a:p>
            <a:r>
              <a:rPr lang="en-US" sz="3200" dirty="0"/>
              <a:t>We have to come together in prayer!</a:t>
            </a:r>
          </a:p>
          <a:p>
            <a:endParaRPr lang="en-US" sz="3200" dirty="0"/>
          </a:p>
        </p:txBody>
      </p:sp>
    </p:spTree>
    <p:extLst>
      <p:ext uri="{BB962C8B-B14F-4D97-AF65-F5344CB8AC3E}">
        <p14:creationId xmlns:p14="http://schemas.microsoft.com/office/powerpoint/2010/main" val="25520121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James 5:16 Confess your faults one to another, and pray one for another, that ye may be healed. The effectual fervent prayer of a righteous man </a:t>
            </a:r>
            <a:r>
              <a:rPr lang="en-US" sz="3600" dirty="0" err="1"/>
              <a:t>availeth</a:t>
            </a:r>
            <a:r>
              <a:rPr lang="en-US" sz="3600" dirty="0"/>
              <a:t> much.</a:t>
            </a:r>
          </a:p>
        </p:txBody>
      </p:sp>
    </p:spTree>
    <p:extLst>
      <p:ext uri="{BB962C8B-B14F-4D97-AF65-F5344CB8AC3E}">
        <p14:creationId xmlns:p14="http://schemas.microsoft.com/office/powerpoint/2010/main" val="42684657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standing next to a horse&#10;&#10;Description generated with very high confidence">
            <a:extLst>
              <a:ext uri="{FF2B5EF4-FFF2-40B4-BE49-F238E27FC236}">
                <a16:creationId xmlns:a16="http://schemas.microsoft.com/office/drawing/2014/main" id="{7B6EF06F-EF9C-4648-ACB4-6F24C556A4FD}"/>
              </a:ext>
            </a:extLst>
          </p:cNvPr>
          <p:cNvPicPr>
            <a:picLocks noChangeAspect="1"/>
          </p:cNvPicPr>
          <p:nvPr/>
        </p:nvPicPr>
        <p:blipFill rotWithShape="1">
          <a:blip r:embed="rId2"/>
          <a:srcRect l="9269" r="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012E10A-47CF-404B-B1E5-F433C57A4305}"/>
              </a:ext>
            </a:extLst>
          </p:cNvPr>
          <p:cNvSpPr>
            <a:spLocks noGrp="1"/>
          </p:cNvSpPr>
          <p:nvPr>
            <p:ph type="title"/>
          </p:nvPr>
        </p:nvSpPr>
        <p:spPr>
          <a:xfrm>
            <a:off x="4965430" y="629268"/>
            <a:ext cx="6586491" cy="1286160"/>
          </a:xfrm>
        </p:spPr>
        <p:txBody>
          <a:bodyPr anchor="b">
            <a:normAutofit fontScale="90000"/>
          </a:bodyPr>
          <a:lstStyle/>
          <a:p>
            <a:r>
              <a:rPr lang="en-US" b="1" dirty="0">
                <a:latin typeface="Century Gothic" panose="020B0502020202020204" pitchFamily="34" charset="0"/>
              </a:rPr>
              <a:t>We need to </a:t>
            </a:r>
            <a:r>
              <a:rPr lang="en-US" b="1" u="sng" dirty="0">
                <a:latin typeface="Century Gothic" panose="020B0502020202020204" pitchFamily="34" charset="0"/>
              </a:rPr>
              <a:t>humble</a:t>
            </a:r>
            <a:r>
              <a:rPr lang="en-US" b="1" dirty="0">
                <a:latin typeface="Century Gothic" panose="020B0502020202020204" pitchFamily="34" charset="0"/>
              </a:rPr>
              <a:t> ourselves in </a:t>
            </a:r>
            <a:r>
              <a:rPr lang="en-US" b="1" u="sng" dirty="0">
                <a:latin typeface="Century Gothic" panose="020B0502020202020204" pitchFamily="34" charset="0"/>
              </a:rPr>
              <a:t>prayer</a:t>
            </a:r>
            <a:r>
              <a:rPr lang="en-US" b="1" dirty="0">
                <a:latin typeface="Century Gothic" panose="020B0502020202020204" pitchFamily="34" charset="0"/>
              </a:rPr>
              <a:t>.</a:t>
            </a:r>
          </a:p>
        </p:txBody>
      </p:sp>
      <p:sp>
        <p:nvSpPr>
          <p:cNvPr id="3" name="Content Placeholder 2">
            <a:extLst>
              <a:ext uri="{FF2B5EF4-FFF2-40B4-BE49-F238E27FC236}">
                <a16:creationId xmlns:a16="http://schemas.microsoft.com/office/drawing/2014/main" id="{BBB3C70D-1868-4842-A602-CC0370D7520E}"/>
              </a:ext>
            </a:extLst>
          </p:cNvPr>
          <p:cNvSpPr>
            <a:spLocks noGrp="1"/>
          </p:cNvSpPr>
          <p:nvPr>
            <p:ph idx="1"/>
          </p:nvPr>
        </p:nvSpPr>
        <p:spPr>
          <a:xfrm>
            <a:off x="4965431" y="2438400"/>
            <a:ext cx="6586489" cy="3785419"/>
          </a:xfrm>
        </p:spPr>
        <p:txBody>
          <a:bodyPr>
            <a:normAutofit/>
          </a:bodyPr>
          <a:lstStyle/>
          <a:p>
            <a:r>
              <a:rPr lang="en-US" sz="3200" dirty="0" err="1"/>
              <a:t>Mizpeh</a:t>
            </a:r>
            <a:r>
              <a:rPr lang="en-US" sz="3200" dirty="0"/>
              <a:t> = “watch tower.”</a:t>
            </a:r>
          </a:p>
          <a:p>
            <a:r>
              <a:rPr lang="en-US" sz="3200" dirty="0"/>
              <a:t>We have to come together in prayer!</a:t>
            </a:r>
          </a:p>
          <a:p>
            <a:r>
              <a:rPr lang="en-US" sz="3200" dirty="0"/>
              <a:t>Pouring out water = a picture of dependence on the </a:t>
            </a:r>
            <a:r>
              <a:rPr lang="en-US" sz="3200" u="sng" dirty="0"/>
              <a:t>Word</a:t>
            </a:r>
            <a:r>
              <a:rPr lang="en-US" sz="3200" dirty="0"/>
              <a:t> of God. </a:t>
            </a:r>
            <a:r>
              <a:rPr lang="en-US" sz="3200" dirty="0" err="1"/>
              <a:t>Eph</a:t>
            </a:r>
            <a:r>
              <a:rPr lang="en-US" sz="3200" dirty="0"/>
              <a:t> 5:25</a:t>
            </a:r>
          </a:p>
          <a:p>
            <a:r>
              <a:rPr lang="en-US" sz="3200" dirty="0"/>
              <a:t>Fasting = a picture of recognizing that there is no </a:t>
            </a:r>
            <a:r>
              <a:rPr lang="en-US" sz="3200" u="sng" dirty="0"/>
              <a:t>solution</a:t>
            </a:r>
            <a:r>
              <a:rPr lang="en-US" sz="3200" dirty="0"/>
              <a:t> in the flesh. </a:t>
            </a:r>
          </a:p>
          <a:p>
            <a:endParaRPr lang="en-US" sz="3200" dirty="0"/>
          </a:p>
        </p:txBody>
      </p:sp>
    </p:spTree>
    <p:extLst>
      <p:ext uri="{BB962C8B-B14F-4D97-AF65-F5344CB8AC3E}">
        <p14:creationId xmlns:p14="http://schemas.microsoft.com/office/powerpoint/2010/main" val="30581448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standing next to a horse&#10;&#10;Description generated with very high confidence">
            <a:extLst>
              <a:ext uri="{FF2B5EF4-FFF2-40B4-BE49-F238E27FC236}">
                <a16:creationId xmlns:a16="http://schemas.microsoft.com/office/drawing/2014/main" id="{7B6EF06F-EF9C-4648-ACB4-6F24C556A4FD}"/>
              </a:ext>
            </a:extLst>
          </p:cNvPr>
          <p:cNvPicPr>
            <a:picLocks noChangeAspect="1"/>
          </p:cNvPicPr>
          <p:nvPr/>
        </p:nvPicPr>
        <p:blipFill rotWithShape="1">
          <a:blip r:embed="rId2"/>
          <a:srcRect l="9269" r="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012E10A-47CF-404B-B1E5-F433C57A4305}"/>
              </a:ext>
            </a:extLst>
          </p:cNvPr>
          <p:cNvSpPr>
            <a:spLocks noGrp="1"/>
          </p:cNvSpPr>
          <p:nvPr>
            <p:ph type="title"/>
          </p:nvPr>
        </p:nvSpPr>
        <p:spPr>
          <a:xfrm>
            <a:off x="4965430" y="629268"/>
            <a:ext cx="6586491" cy="1286160"/>
          </a:xfrm>
        </p:spPr>
        <p:txBody>
          <a:bodyPr anchor="b">
            <a:normAutofit fontScale="90000"/>
          </a:bodyPr>
          <a:lstStyle/>
          <a:p>
            <a:r>
              <a:rPr lang="en-US" b="1" dirty="0">
                <a:latin typeface="Century Gothic" panose="020B0502020202020204" pitchFamily="34" charset="0"/>
              </a:rPr>
              <a:t>We need to confess our sin against God.</a:t>
            </a:r>
          </a:p>
        </p:txBody>
      </p:sp>
    </p:spTree>
    <p:extLst>
      <p:ext uri="{BB962C8B-B14F-4D97-AF65-F5344CB8AC3E}">
        <p14:creationId xmlns:p14="http://schemas.microsoft.com/office/powerpoint/2010/main" val="9647086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2 Chronicles 7:14  If my people, which are called by my name, shall humble themselves, and pray, and seek my face, and turn from their wicked ways; then will I hear from heaven, and will forgive their sin, and will heal their land.</a:t>
            </a:r>
          </a:p>
        </p:txBody>
      </p:sp>
    </p:spTree>
    <p:extLst>
      <p:ext uri="{BB962C8B-B14F-4D97-AF65-F5344CB8AC3E}">
        <p14:creationId xmlns:p14="http://schemas.microsoft.com/office/powerpoint/2010/main" val="411342617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fontScale="77500" lnSpcReduction="20000"/>
          </a:bodyPr>
          <a:lstStyle/>
          <a:p>
            <a:r>
              <a:rPr lang="en-US" sz="3600" dirty="0"/>
              <a:t>Leviticus 26:40-45 If they shall confess their iniquity, and the iniquity of their fathers, with their trespass which they trespassed against me, and that also they have walked contrary unto me; 41  And that I also have walked contrary unto them, and have brought them into the land of their enemies; if then their uncircumcised hearts be humbled, and they then accept of the punishment of their iniquity: 42  Then will I remember my covenant with Jacob, and also my covenant with Isaac, and also my covenant with Abraham will I remember; and I will remember the land. 43  The land also shall be left of them, and shall enjoy her sabbaths, while she </a:t>
            </a:r>
            <a:r>
              <a:rPr lang="en-US" sz="3600" dirty="0" err="1"/>
              <a:t>lieth</a:t>
            </a:r>
            <a:r>
              <a:rPr lang="en-US" sz="3600" dirty="0"/>
              <a:t> desolate without them: and they shall accept of the punishment of their iniquity: because, even because they despised my judgments, and because their soul abhorred my statutes. 44  And yet for all that, when they be in the land of their enemies, I will not cast them away, neither will I abhor them, to destroy them utterly, and to break my covenant with them: for I am the LORD their God. 45  But I will for their sakes remember the covenant of their ancestors, whom I brought forth out of the land of Egypt in the sight of the heathen, that I might be their God: I am the LORD. </a:t>
            </a:r>
          </a:p>
        </p:txBody>
      </p:sp>
    </p:spTree>
    <p:extLst>
      <p:ext uri="{BB962C8B-B14F-4D97-AF65-F5344CB8AC3E}">
        <p14:creationId xmlns:p14="http://schemas.microsoft.com/office/powerpoint/2010/main" val="200646681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Psalm 51:1-4  Have mercy upon me, O God, according to thy lovingkindness: according unto the multitude of thy tender mercies blot out my transgressions. 2  Wash me </a:t>
            </a:r>
            <a:r>
              <a:rPr lang="en-US" sz="3600" dirty="0" err="1"/>
              <a:t>throughly</a:t>
            </a:r>
            <a:r>
              <a:rPr lang="en-US" sz="3600" dirty="0"/>
              <a:t> from mine iniquity, and cleanse me from my sin. 3  For I acknowledge my transgressions: and my sin is ever before me. 4  Against thee, thee only, have I sinned, and done this evil in thy sight: that thou </a:t>
            </a:r>
            <a:r>
              <a:rPr lang="en-US" sz="3600" dirty="0" err="1"/>
              <a:t>mightest</a:t>
            </a:r>
            <a:r>
              <a:rPr lang="en-US" sz="3600" dirty="0"/>
              <a:t> be justified when thou </a:t>
            </a:r>
            <a:r>
              <a:rPr lang="en-US" sz="3600" dirty="0" err="1"/>
              <a:t>speakest</a:t>
            </a:r>
            <a:r>
              <a:rPr lang="en-US" sz="3600" dirty="0"/>
              <a:t>, and be clear when thou </a:t>
            </a:r>
            <a:r>
              <a:rPr lang="en-US" sz="3600" dirty="0" err="1"/>
              <a:t>judgest</a:t>
            </a:r>
            <a:r>
              <a:rPr lang="en-US" sz="3600" dirty="0"/>
              <a:t>. </a:t>
            </a:r>
          </a:p>
        </p:txBody>
      </p:sp>
    </p:spTree>
    <p:extLst>
      <p:ext uri="{BB962C8B-B14F-4D97-AF65-F5344CB8AC3E}">
        <p14:creationId xmlns:p14="http://schemas.microsoft.com/office/powerpoint/2010/main" val="208406187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1 John 1:9 If we confess our sins, he is faithful and just to forgive us our sins, and to cleanse us from all unrighteousness.</a:t>
            </a:r>
          </a:p>
          <a:p>
            <a:r>
              <a:rPr lang="en-US" sz="3600" dirty="0"/>
              <a:t>Psalm 66:18 If I regard iniquity in my heart, the Lord will not hear me:</a:t>
            </a:r>
          </a:p>
        </p:txBody>
      </p:sp>
    </p:spTree>
    <p:extLst>
      <p:ext uri="{BB962C8B-B14F-4D97-AF65-F5344CB8AC3E}">
        <p14:creationId xmlns:p14="http://schemas.microsoft.com/office/powerpoint/2010/main" val="3795792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Ps 23:1-6 The LORD is my shepherd; I shall not want. 2 He </a:t>
            </a:r>
            <a:r>
              <a:rPr lang="en-US" sz="3600" dirty="0" err="1"/>
              <a:t>maketh</a:t>
            </a:r>
            <a:r>
              <a:rPr lang="en-US" sz="3600" dirty="0"/>
              <a:t> me to lie down in green pastures: he </a:t>
            </a:r>
            <a:r>
              <a:rPr lang="en-US" sz="3600" dirty="0" err="1"/>
              <a:t>leadeth</a:t>
            </a:r>
            <a:r>
              <a:rPr lang="en-US" sz="3600" dirty="0"/>
              <a:t> me beside the still waters. 3He </a:t>
            </a:r>
            <a:r>
              <a:rPr lang="en-US" sz="3600" dirty="0" err="1"/>
              <a:t>restoreth</a:t>
            </a:r>
            <a:r>
              <a:rPr lang="en-US" sz="3600" dirty="0"/>
              <a:t> my soul: he </a:t>
            </a:r>
            <a:r>
              <a:rPr lang="en-US" sz="3600" dirty="0" err="1"/>
              <a:t>leadeth</a:t>
            </a:r>
            <a:r>
              <a:rPr lang="en-US" sz="3600" dirty="0"/>
              <a:t> me in the paths of righteousness for his name's sake. 4  Yea, though I walk through the valley of the shadow of death, I will fear no evil: for thou art with me; thy rod and thy staff they comfort me. 5  Thou </a:t>
            </a:r>
            <a:r>
              <a:rPr lang="en-US" sz="3600" dirty="0" err="1"/>
              <a:t>preparest</a:t>
            </a:r>
            <a:r>
              <a:rPr lang="en-US" sz="3600" dirty="0"/>
              <a:t> a table before me in the presence of mine enemies: thou </a:t>
            </a:r>
            <a:r>
              <a:rPr lang="en-US" sz="3600" dirty="0" err="1"/>
              <a:t>anointest</a:t>
            </a:r>
            <a:r>
              <a:rPr lang="en-US" sz="3600" dirty="0"/>
              <a:t> my head with oil; my cup </a:t>
            </a:r>
            <a:r>
              <a:rPr lang="en-US" sz="3600" dirty="0" err="1"/>
              <a:t>runneth</a:t>
            </a:r>
            <a:r>
              <a:rPr lang="en-US" sz="3600" dirty="0"/>
              <a:t> over. 6  Surely goodness and mercy shall follow me all the days of my life: and I will dwell in the house of the LORD for ever. </a:t>
            </a:r>
          </a:p>
        </p:txBody>
      </p:sp>
    </p:spTree>
    <p:extLst>
      <p:ext uri="{BB962C8B-B14F-4D97-AF65-F5344CB8AC3E}">
        <p14:creationId xmlns:p14="http://schemas.microsoft.com/office/powerpoint/2010/main" val="19974917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123AA8-0BEF-4441-B2EE-D79ED6404C8B}"/>
              </a:ext>
            </a:extLst>
          </p:cNvPr>
          <p:cNvPicPr>
            <a:picLocks noChangeAspect="1"/>
          </p:cNvPicPr>
          <p:nvPr/>
        </p:nvPicPr>
        <p:blipFill rotWithShape="1">
          <a:blip r:embed="rId2"/>
          <a:srcRect l="940" t="13973" r="881" b="11524"/>
          <a:stretch/>
        </p:blipFill>
        <p:spPr>
          <a:xfrm>
            <a:off x="41564" y="10"/>
            <a:ext cx="12150436" cy="6857990"/>
          </a:xfrm>
          <a:prstGeom prst="rect">
            <a:avLst/>
          </a:prstGeom>
        </p:spPr>
      </p:pic>
    </p:spTree>
    <p:extLst>
      <p:ext uri="{BB962C8B-B14F-4D97-AF65-F5344CB8AC3E}">
        <p14:creationId xmlns:p14="http://schemas.microsoft.com/office/powerpoint/2010/main" val="1980322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6CD5F-8183-4F6B-9211-EDA8C1358579}"/>
              </a:ext>
            </a:extLst>
          </p:cNvPr>
          <p:cNvSpPr>
            <a:spLocks noGrp="1"/>
          </p:cNvSpPr>
          <p:nvPr>
            <p:ph type="title"/>
          </p:nvPr>
        </p:nvSpPr>
        <p:spPr/>
        <p:txBody>
          <a:bodyPr/>
          <a:lstStyle/>
          <a:p>
            <a:r>
              <a:rPr lang="en-US" b="1" dirty="0">
                <a:latin typeface="Century Gothic" panose="020B0502020202020204" pitchFamily="34" charset="0"/>
              </a:rPr>
              <a:t>The enemy </a:t>
            </a:r>
            <a:r>
              <a:rPr lang="en-US" b="1" u="sng" dirty="0">
                <a:latin typeface="Century Gothic" panose="020B0502020202020204" pitchFamily="34" charset="0"/>
              </a:rPr>
              <a:t>hates</a:t>
            </a:r>
            <a:r>
              <a:rPr lang="en-US" b="1" dirty="0">
                <a:latin typeface="Century Gothic" panose="020B0502020202020204" pitchFamily="34" charset="0"/>
              </a:rPr>
              <a:t> revival!</a:t>
            </a:r>
          </a:p>
        </p:txBody>
      </p:sp>
      <p:sp>
        <p:nvSpPr>
          <p:cNvPr id="3" name="Content Placeholder 2">
            <a:extLst>
              <a:ext uri="{FF2B5EF4-FFF2-40B4-BE49-F238E27FC236}">
                <a16:creationId xmlns:a16="http://schemas.microsoft.com/office/drawing/2014/main" id="{7E2036EA-6FD9-4AB2-A788-567802BDF91F}"/>
              </a:ext>
            </a:extLst>
          </p:cNvPr>
          <p:cNvSpPr>
            <a:spLocks noGrp="1"/>
          </p:cNvSpPr>
          <p:nvPr>
            <p:ph idx="1"/>
          </p:nvPr>
        </p:nvSpPr>
        <p:spPr/>
        <p:txBody>
          <a:bodyPr>
            <a:normAutofit/>
          </a:bodyPr>
          <a:lstStyle/>
          <a:p>
            <a:r>
              <a:rPr lang="en-US" sz="3200" dirty="0"/>
              <a:t>When your heart is miserable, and far from God, the devil leaves you alone! </a:t>
            </a:r>
          </a:p>
          <a:p>
            <a:r>
              <a:rPr lang="en-US" sz="3200" dirty="0"/>
              <a:t>But if you abide in Christ – Satan works to short out any connection to fruit bearing. </a:t>
            </a:r>
          </a:p>
        </p:txBody>
      </p:sp>
    </p:spTree>
    <p:extLst>
      <p:ext uri="{BB962C8B-B14F-4D97-AF65-F5344CB8AC3E}">
        <p14:creationId xmlns:p14="http://schemas.microsoft.com/office/powerpoint/2010/main" val="32995666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Psalm 20:7 Some trust in chariots, and some in horses: but we will remember the name of the LORD our God.</a:t>
            </a:r>
          </a:p>
          <a:p>
            <a:r>
              <a:rPr lang="en-US" sz="3600" dirty="0"/>
              <a:t>James 4:7 Submit yourselves therefore to God. Resist the devil, and he will flee from you. </a:t>
            </a:r>
          </a:p>
        </p:txBody>
      </p:sp>
    </p:spTree>
    <p:extLst>
      <p:ext uri="{BB962C8B-B14F-4D97-AF65-F5344CB8AC3E}">
        <p14:creationId xmlns:p14="http://schemas.microsoft.com/office/powerpoint/2010/main" val="123183222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F10A-9C2B-44B7-B368-2B28B70CFF1A}"/>
              </a:ext>
            </a:extLst>
          </p:cNvPr>
          <p:cNvSpPr>
            <a:spLocks noGrp="1"/>
          </p:cNvSpPr>
          <p:nvPr>
            <p:ph type="title"/>
          </p:nvPr>
        </p:nvSpPr>
        <p:spPr>
          <a:xfrm>
            <a:off x="648929" y="629266"/>
            <a:ext cx="6586491" cy="1676603"/>
          </a:xfrm>
        </p:spPr>
        <p:txBody>
          <a:bodyPr>
            <a:normAutofit/>
          </a:bodyPr>
          <a:lstStyle/>
          <a:p>
            <a:r>
              <a:rPr lang="en-US" b="1" dirty="0">
                <a:latin typeface="Century Gothic" panose="020B0502020202020204" pitchFamily="34" charset="0"/>
              </a:rPr>
              <a:t>God is our </a:t>
            </a:r>
            <a:r>
              <a:rPr lang="en-US" b="1" u="sng" dirty="0">
                <a:latin typeface="Century Gothic" panose="020B0502020202020204" pitchFamily="34" charset="0"/>
              </a:rPr>
              <a:t>salvation</a:t>
            </a:r>
            <a:r>
              <a:rPr lang="en-US" b="1" dirty="0">
                <a:latin typeface="Century Gothic" panose="020B0502020202020204" pitchFamily="34" charset="0"/>
              </a:rPr>
              <a:t>!</a:t>
            </a:r>
          </a:p>
        </p:txBody>
      </p:sp>
      <p:sp>
        <p:nvSpPr>
          <p:cNvPr id="3" name="Content Placeholder 2">
            <a:extLst>
              <a:ext uri="{FF2B5EF4-FFF2-40B4-BE49-F238E27FC236}">
                <a16:creationId xmlns:a16="http://schemas.microsoft.com/office/drawing/2014/main" id="{1BAC5BB7-9525-4A5B-946D-CE67201DB205}"/>
              </a:ext>
            </a:extLst>
          </p:cNvPr>
          <p:cNvSpPr>
            <a:spLocks noGrp="1"/>
          </p:cNvSpPr>
          <p:nvPr>
            <p:ph idx="1"/>
          </p:nvPr>
        </p:nvSpPr>
        <p:spPr>
          <a:xfrm>
            <a:off x="648930" y="2438400"/>
            <a:ext cx="6586489" cy="3785419"/>
          </a:xfrm>
        </p:spPr>
        <p:txBody>
          <a:bodyPr>
            <a:normAutofit/>
          </a:bodyPr>
          <a:lstStyle/>
          <a:p>
            <a:r>
              <a:rPr lang="en-US" sz="3200" dirty="0"/>
              <a:t>The picture: Key to victory?</a:t>
            </a:r>
            <a:br>
              <a:rPr lang="en-US" sz="3200" dirty="0"/>
            </a:br>
            <a:r>
              <a:rPr lang="en-US" sz="3200" dirty="0"/>
              <a:t>The sacrifice of God – the finished work of Calvary.</a:t>
            </a:r>
          </a:p>
        </p:txBody>
      </p:sp>
      <p:pic>
        <p:nvPicPr>
          <p:cNvPr id="6" name="Picture 5">
            <a:extLst>
              <a:ext uri="{FF2B5EF4-FFF2-40B4-BE49-F238E27FC236}">
                <a16:creationId xmlns:a16="http://schemas.microsoft.com/office/drawing/2014/main" id="{146549A2-7F1E-48A6-B769-77A91B873D33}"/>
              </a:ext>
            </a:extLst>
          </p:cNvPr>
          <p:cNvPicPr>
            <a:picLocks noChangeAspect="1"/>
          </p:cNvPicPr>
          <p:nvPr/>
        </p:nvPicPr>
        <p:blipFill>
          <a:blip r:embed="rId2"/>
          <a:stretch>
            <a:fillRect/>
          </a:stretch>
        </p:blipFill>
        <p:spPr>
          <a:xfrm>
            <a:off x="7403084" y="0"/>
            <a:ext cx="4881139" cy="6858000"/>
          </a:xfrm>
          <a:prstGeom prst="rect">
            <a:avLst/>
          </a:prstGeom>
        </p:spPr>
      </p:pic>
    </p:spTree>
    <p:extLst>
      <p:ext uri="{BB962C8B-B14F-4D97-AF65-F5344CB8AC3E}">
        <p14:creationId xmlns:p14="http://schemas.microsoft.com/office/powerpoint/2010/main" val="18957857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John 1:29 The next day John </a:t>
            </a:r>
            <a:r>
              <a:rPr lang="en-US" sz="3600" dirty="0" err="1"/>
              <a:t>seeth</a:t>
            </a:r>
            <a:r>
              <a:rPr lang="en-US" sz="3600" dirty="0"/>
              <a:t> Jesus coming unto him, and </a:t>
            </a:r>
            <a:r>
              <a:rPr lang="en-US" sz="3600" dirty="0" err="1"/>
              <a:t>saith</a:t>
            </a:r>
            <a:r>
              <a:rPr lang="en-US" sz="3600" dirty="0"/>
              <a:t>, Behold the Lamb of God, which taketh away the sin of the world.</a:t>
            </a:r>
          </a:p>
          <a:p>
            <a:r>
              <a:rPr lang="en-US" sz="3600" dirty="0"/>
              <a:t>Romans 8:31-32 What shall we then say to these things? If God be for us, who can be against us? 32  He that spared not his own Son, but delivered him up for us all, how shall he not with him also freely give us all things?</a:t>
            </a:r>
          </a:p>
        </p:txBody>
      </p:sp>
    </p:spTree>
    <p:extLst>
      <p:ext uri="{BB962C8B-B14F-4D97-AF65-F5344CB8AC3E}">
        <p14:creationId xmlns:p14="http://schemas.microsoft.com/office/powerpoint/2010/main" val="1254378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F10A-9C2B-44B7-B368-2B28B70CFF1A}"/>
              </a:ext>
            </a:extLst>
          </p:cNvPr>
          <p:cNvSpPr>
            <a:spLocks noGrp="1"/>
          </p:cNvSpPr>
          <p:nvPr>
            <p:ph type="title"/>
          </p:nvPr>
        </p:nvSpPr>
        <p:spPr>
          <a:xfrm>
            <a:off x="648929" y="629266"/>
            <a:ext cx="6586491" cy="1676603"/>
          </a:xfrm>
        </p:spPr>
        <p:txBody>
          <a:bodyPr>
            <a:normAutofit/>
          </a:bodyPr>
          <a:lstStyle/>
          <a:p>
            <a:r>
              <a:rPr lang="en-US" b="1" dirty="0">
                <a:latin typeface="Century Gothic" panose="020B0502020202020204" pitchFamily="34" charset="0"/>
              </a:rPr>
              <a:t>God is our </a:t>
            </a:r>
            <a:r>
              <a:rPr lang="en-US" b="1" u="sng" dirty="0">
                <a:latin typeface="Century Gothic" panose="020B0502020202020204" pitchFamily="34" charset="0"/>
              </a:rPr>
              <a:t>salvation</a:t>
            </a:r>
            <a:r>
              <a:rPr lang="en-US" b="1" dirty="0">
                <a:latin typeface="Century Gothic" panose="020B0502020202020204" pitchFamily="34" charset="0"/>
              </a:rPr>
              <a:t>!</a:t>
            </a:r>
          </a:p>
        </p:txBody>
      </p:sp>
      <p:sp>
        <p:nvSpPr>
          <p:cNvPr id="3" name="Content Placeholder 2">
            <a:extLst>
              <a:ext uri="{FF2B5EF4-FFF2-40B4-BE49-F238E27FC236}">
                <a16:creationId xmlns:a16="http://schemas.microsoft.com/office/drawing/2014/main" id="{1BAC5BB7-9525-4A5B-946D-CE67201DB205}"/>
              </a:ext>
            </a:extLst>
          </p:cNvPr>
          <p:cNvSpPr>
            <a:spLocks noGrp="1"/>
          </p:cNvSpPr>
          <p:nvPr>
            <p:ph idx="1"/>
          </p:nvPr>
        </p:nvSpPr>
        <p:spPr>
          <a:xfrm>
            <a:off x="648930" y="2438400"/>
            <a:ext cx="6586489" cy="3785419"/>
          </a:xfrm>
        </p:spPr>
        <p:txBody>
          <a:bodyPr>
            <a:normAutofit lnSpcReduction="10000"/>
          </a:bodyPr>
          <a:lstStyle/>
          <a:p>
            <a:r>
              <a:rPr lang="en-US" sz="3200" dirty="0"/>
              <a:t>Thru THE Sacrifice we have </a:t>
            </a:r>
            <a:r>
              <a:rPr lang="en-US" sz="3200" u="sng" dirty="0"/>
              <a:t>victory</a:t>
            </a:r>
            <a:r>
              <a:rPr lang="en-US" sz="3200" dirty="0"/>
              <a:t> over the devil.</a:t>
            </a:r>
          </a:p>
          <a:p>
            <a:r>
              <a:rPr lang="en-US" sz="3200" dirty="0"/>
              <a:t>Think about the </a:t>
            </a:r>
            <a:r>
              <a:rPr lang="en-US" sz="3200" u="sng" dirty="0"/>
              <a:t>contrast</a:t>
            </a:r>
            <a:r>
              <a:rPr lang="en-US" sz="3200" dirty="0"/>
              <a:t>! </a:t>
            </a:r>
          </a:p>
          <a:p>
            <a:r>
              <a:rPr lang="en-US" sz="3200" dirty="0"/>
              <a:t>Samuel accomplished more by leading God’s people into REPENTANCE and PRAYER (vs 3-6) than Samson did in 20 years of STRIVING after the flesh.  </a:t>
            </a:r>
          </a:p>
          <a:p>
            <a:endParaRPr lang="en-US" sz="3200" dirty="0"/>
          </a:p>
        </p:txBody>
      </p:sp>
      <p:pic>
        <p:nvPicPr>
          <p:cNvPr id="6" name="Picture 5">
            <a:extLst>
              <a:ext uri="{FF2B5EF4-FFF2-40B4-BE49-F238E27FC236}">
                <a16:creationId xmlns:a16="http://schemas.microsoft.com/office/drawing/2014/main" id="{146549A2-7F1E-48A6-B769-77A91B873D33}"/>
              </a:ext>
            </a:extLst>
          </p:cNvPr>
          <p:cNvPicPr>
            <a:picLocks noChangeAspect="1"/>
          </p:cNvPicPr>
          <p:nvPr/>
        </p:nvPicPr>
        <p:blipFill>
          <a:blip r:embed="rId2"/>
          <a:stretch>
            <a:fillRect/>
          </a:stretch>
        </p:blipFill>
        <p:spPr>
          <a:xfrm>
            <a:off x="7403084" y="0"/>
            <a:ext cx="4881139" cy="6858000"/>
          </a:xfrm>
          <a:prstGeom prst="rect">
            <a:avLst/>
          </a:prstGeom>
        </p:spPr>
      </p:pic>
    </p:spTree>
    <p:extLst>
      <p:ext uri="{BB962C8B-B14F-4D97-AF65-F5344CB8AC3E}">
        <p14:creationId xmlns:p14="http://schemas.microsoft.com/office/powerpoint/2010/main" val="31531192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227B6A-78C3-41DC-8C14-43CB65BFD25B}"/>
              </a:ext>
            </a:extLst>
          </p:cNvPr>
          <p:cNvPicPr>
            <a:picLocks noChangeAspect="1"/>
          </p:cNvPicPr>
          <p:nvPr/>
        </p:nvPicPr>
        <p:blipFill rotWithShape="1">
          <a:blip r:embed="rId2">
            <a:extLst/>
          </a:blip>
          <a:srcRect/>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9871C7-5F43-41DB-A0B1-E896DD7D7C0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bg1"/>
                </a:solidFill>
              </a:rPr>
              <a:t>Get </a:t>
            </a:r>
            <a:r>
              <a:rPr lang="en-US" sz="3600" u="sng" dirty="0">
                <a:solidFill>
                  <a:schemeClr val="bg1"/>
                </a:solidFill>
              </a:rPr>
              <a:t>right</a:t>
            </a:r>
            <a:r>
              <a:rPr lang="en-US" sz="3600" dirty="0">
                <a:solidFill>
                  <a:schemeClr val="bg1"/>
                </a:solidFill>
              </a:rPr>
              <a:t> with God and get to </a:t>
            </a:r>
            <a:r>
              <a:rPr lang="en-US" sz="3600" u="sng" dirty="0">
                <a:solidFill>
                  <a:schemeClr val="bg1"/>
                </a:solidFill>
              </a:rPr>
              <a:t>writing</a:t>
            </a:r>
            <a:r>
              <a:rPr lang="en-US" sz="3600" dirty="0">
                <a:solidFill>
                  <a:schemeClr val="bg1"/>
                </a:solidFill>
              </a:rPr>
              <a:t> it down. </a:t>
            </a:r>
          </a:p>
        </p:txBody>
      </p:sp>
    </p:spTree>
    <p:extLst>
      <p:ext uri="{BB962C8B-B14F-4D97-AF65-F5344CB8AC3E}">
        <p14:creationId xmlns:p14="http://schemas.microsoft.com/office/powerpoint/2010/main" val="41069230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4DAC-CAFA-4D7A-B5D9-A05C64A27658}"/>
              </a:ext>
            </a:extLst>
          </p:cNvPr>
          <p:cNvSpPr>
            <a:spLocks noGrp="1"/>
          </p:cNvSpPr>
          <p:nvPr>
            <p:ph type="title"/>
          </p:nvPr>
        </p:nvSpPr>
        <p:spPr>
          <a:xfrm>
            <a:off x="838200" y="2766218"/>
            <a:ext cx="10515600" cy="1325563"/>
          </a:xfrm>
        </p:spPr>
        <p:txBody>
          <a:bodyPr/>
          <a:lstStyle/>
          <a:p>
            <a:pPr algn="ctr"/>
            <a:r>
              <a:rPr lang="en-US" b="1" dirty="0">
                <a:latin typeface="Century Gothic" panose="020B0502020202020204" pitchFamily="34" charset="0"/>
              </a:rPr>
              <a:t>Dependence in prayer is the</a:t>
            </a:r>
            <a:br>
              <a:rPr lang="en-US" b="1" dirty="0">
                <a:latin typeface="Century Gothic" panose="020B0502020202020204" pitchFamily="34" charset="0"/>
              </a:rPr>
            </a:br>
            <a:r>
              <a:rPr lang="en-US" b="1" dirty="0">
                <a:latin typeface="Century Gothic" panose="020B0502020202020204" pitchFamily="34" charset="0"/>
              </a:rPr>
              <a:t>ultimate </a:t>
            </a:r>
            <a:r>
              <a:rPr lang="en-US" b="1" u="sng" dirty="0">
                <a:latin typeface="Century Gothic" panose="020B0502020202020204" pitchFamily="34" charset="0"/>
              </a:rPr>
              <a:t>position</a:t>
            </a:r>
            <a:r>
              <a:rPr lang="en-US" b="1" dirty="0">
                <a:latin typeface="Century Gothic" panose="020B0502020202020204" pitchFamily="34" charset="0"/>
              </a:rPr>
              <a:t> of </a:t>
            </a:r>
            <a:r>
              <a:rPr lang="en-US" b="1" u="sng" dirty="0">
                <a:latin typeface="Century Gothic" panose="020B0502020202020204" pitchFamily="34" charset="0"/>
              </a:rPr>
              <a:t>power</a:t>
            </a:r>
            <a:r>
              <a:rPr lang="en-US" b="1" dirty="0">
                <a:latin typeface="Century Gothic" panose="020B0502020202020204" pitchFamily="34" charset="0"/>
              </a:rPr>
              <a:t>! </a:t>
            </a:r>
          </a:p>
        </p:txBody>
      </p:sp>
    </p:spTree>
    <p:extLst>
      <p:ext uri="{BB962C8B-B14F-4D97-AF65-F5344CB8AC3E}">
        <p14:creationId xmlns:p14="http://schemas.microsoft.com/office/powerpoint/2010/main" val="41830759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3FC98E-C666-450C-B0B0-173050EF2ED8}"/>
              </a:ext>
            </a:extLst>
          </p:cNvPr>
          <p:cNvPicPr>
            <a:picLocks noChangeAspect="1"/>
          </p:cNvPicPr>
          <p:nvPr/>
        </p:nvPicPr>
        <p:blipFill>
          <a:blip r:embed="rId2"/>
          <a:stretch>
            <a:fillRect/>
          </a:stretch>
        </p:blipFill>
        <p:spPr>
          <a:xfrm>
            <a:off x="-3" y="3505831"/>
            <a:ext cx="4790211" cy="3352169"/>
          </a:xfrm>
          <a:prstGeom prst="rect">
            <a:avLst/>
          </a:prstGeom>
        </p:spPr>
      </p:pic>
      <p:sp>
        <p:nvSpPr>
          <p:cNvPr id="2" name="Title 1">
            <a:extLst>
              <a:ext uri="{FF2B5EF4-FFF2-40B4-BE49-F238E27FC236}">
                <a16:creationId xmlns:a16="http://schemas.microsoft.com/office/drawing/2014/main" id="{1834DD05-63C8-402F-AF9D-2B848151A735}"/>
              </a:ext>
            </a:extLst>
          </p:cNvPr>
          <p:cNvSpPr>
            <a:spLocks noGrp="1"/>
          </p:cNvSpPr>
          <p:nvPr>
            <p:ph type="title"/>
          </p:nvPr>
        </p:nvSpPr>
        <p:spPr>
          <a:xfrm>
            <a:off x="4965431" y="-7923"/>
            <a:ext cx="6586491" cy="2133115"/>
          </a:xfrm>
        </p:spPr>
        <p:txBody>
          <a:bodyPr>
            <a:normAutofit/>
          </a:bodyPr>
          <a:lstStyle/>
          <a:p>
            <a:r>
              <a:rPr lang="en-US" sz="3400" b="1" dirty="0">
                <a:latin typeface="Century Gothic" panose="020B0502020202020204" pitchFamily="34" charset="0"/>
              </a:rPr>
              <a:t>The Sad </a:t>
            </a:r>
            <a:r>
              <a:rPr lang="en-US" sz="3400" b="1" u="sng" dirty="0">
                <a:latin typeface="Century Gothic" panose="020B0502020202020204" pitchFamily="34" charset="0"/>
              </a:rPr>
              <a:t>Solution</a:t>
            </a:r>
            <a:r>
              <a:rPr lang="en-US" sz="3400" b="1" dirty="0">
                <a:latin typeface="Century Gothic" panose="020B0502020202020204" pitchFamily="34" charset="0"/>
              </a:rPr>
              <a:t>?</a:t>
            </a:r>
            <a:endParaRPr lang="en-US" sz="3400" dirty="0"/>
          </a:p>
        </p:txBody>
      </p:sp>
      <p:sp>
        <p:nvSpPr>
          <p:cNvPr id="3" name="Content Placeholder 2">
            <a:extLst>
              <a:ext uri="{FF2B5EF4-FFF2-40B4-BE49-F238E27FC236}">
                <a16:creationId xmlns:a16="http://schemas.microsoft.com/office/drawing/2014/main" id="{8F3DF726-A8B5-4BFC-91F8-46A9FAFB75F3}"/>
              </a:ext>
            </a:extLst>
          </p:cNvPr>
          <p:cNvSpPr>
            <a:spLocks noGrp="1"/>
          </p:cNvSpPr>
          <p:nvPr>
            <p:ph idx="1"/>
          </p:nvPr>
        </p:nvSpPr>
        <p:spPr>
          <a:xfrm>
            <a:off x="4965431" y="1668680"/>
            <a:ext cx="6929389" cy="5189320"/>
          </a:xfrm>
        </p:spPr>
        <p:txBody>
          <a:bodyPr>
            <a:normAutofit/>
          </a:bodyPr>
          <a:lstStyle/>
          <a:p>
            <a:r>
              <a:rPr lang="en-US" sz="3200" dirty="0"/>
              <a:t>More presumption. Strike 1!</a:t>
            </a:r>
            <a:br>
              <a:rPr lang="en-US" sz="3200" dirty="0"/>
            </a:br>
            <a:endParaRPr lang="en-US" sz="1100" dirty="0">
              <a:effectLst>
                <a:outerShdw blurRad="38100" dist="38100" dir="2700000" algn="tl">
                  <a:srgbClr val="000000">
                    <a:alpha val="43137"/>
                  </a:srgbClr>
                </a:outerShdw>
              </a:effectLst>
            </a:endParaRPr>
          </a:p>
          <a:p>
            <a:r>
              <a:rPr lang="en-US" sz="3200" dirty="0"/>
              <a:t>Call for the ministers of Dagon. </a:t>
            </a:r>
            <a:br>
              <a:rPr lang="en-US" sz="3200" dirty="0"/>
            </a:br>
            <a:r>
              <a:rPr lang="en-US" sz="3200" dirty="0"/>
              <a:t>Strike 2!</a:t>
            </a:r>
          </a:p>
          <a:p>
            <a:r>
              <a:rPr lang="en-US" sz="3200" dirty="0"/>
              <a:t>They decide to GET RID of God rather than GET RIGHT with God! Strike 3!</a:t>
            </a:r>
          </a:p>
          <a:p>
            <a:r>
              <a:rPr lang="en-US" sz="3200" dirty="0"/>
              <a:t>This is the problem with the mentality of the lost mind; it wants God to just “</a:t>
            </a:r>
            <a:r>
              <a:rPr lang="en-US" sz="3200" u="sng" dirty="0"/>
              <a:t>go away</a:t>
            </a:r>
            <a:r>
              <a:rPr lang="en-US" sz="3200" dirty="0"/>
              <a:t> and </a:t>
            </a:r>
            <a:r>
              <a:rPr lang="en-US" sz="3200" u="sng" dirty="0"/>
              <a:t>leave</a:t>
            </a:r>
            <a:r>
              <a:rPr lang="en-US" sz="3200" dirty="0"/>
              <a:t> me </a:t>
            </a:r>
            <a:r>
              <a:rPr lang="en-US" sz="3200" u="sng" dirty="0"/>
              <a:t>alone</a:t>
            </a:r>
            <a:r>
              <a:rPr lang="en-US" sz="3200" dirty="0"/>
              <a:t>!”</a:t>
            </a:r>
          </a:p>
          <a:p>
            <a:endParaRPr lang="en-US" sz="3200" dirty="0"/>
          </a:p>
        </p:txBody>
      </p:sp>
      <p:pic>
        <p:nvPicPr>
          <p:cNvPr id="4" name="Picture 3">
            <a:extLst>
              <a:ext uri="{FF2B5EF4-FFF2-40B4-BE49-F238E27FC236}">
                <a16:creationId xmlns:a16="http://schemas.microsoft.com/office/drawing/2014/main" id="{DB9DF9D5-24BA-43AC-84DE-42A8467B58ED}"/>
              </a:ext>
            </a:extLst>
          </p:cNvPr>
          <p:cNvPicPr>
            <a:picLocks noChangeAspect="1"/>
          </p:cNvPicPr>
          <p:nvPr/>
        </p:nvPicPr>
        <p:blipFill>
          <a:blip r:embed="rId3"/>
          <a:stretch>
            <a:fillRect/>
          </a:stretch>
        </p:blipFill>
        <p:spPr>
          <a:xfrm>
            <a:off x="-1" y="-7923"/>
            <a:ext cx="4790209" cy="3904514"/>
          </a:xfrm>
          <a:prstGeom prst="rect">
            <a:avLst/>
          </a:prstGeom>
        </p:spPr>
      </p:pic>
    </p:spTree>
    <p:extLst>
      <p:ext uri="{BB962C8B-B14F-4D97-AF65-F5344CB8AC3E}">
        <p14:creationId xmlns:p14="http://schemas.microsoft.com/office/powerpoint/2010/main" val="11079995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Arrow Connector 1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81CCA43-77D2-4151-B9D3-369F076B610B}"/>
              </a:ext>
            </a:extLst>
          </p:cNvPr>
          <p:cNvPicPr>
            <a:picLocks noChangeAspect="1"/>
          </p:cNvPicPr>
          <p:nvPr/>
        </p:nvPicPr>
        <p:blipFill rotWithShape="1">
          <a:blip r:embed="rId2"/>
          <a:srcRect l="17819" t="2" r="761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1834DD05-63C8-402F-AF9D-2B848151A735}"/>
              </a:ext>
            </a:extLst>
          </p:cNvPr>
          <p:cNvSpPr>
            <a:spLocks noGrp="1"/>
          </p:cNvSpPr>
          <p:nvPr>
            <p:ph type="title"/>
          </p:nvPr>
        </p:nvSpPr>
        <p:spPr>
          <a:xfrm>
            <a:off x="655320" y="365125"/>
            <a:ext cx="5120114" cy="1692794"/>
          </a:xfrm>
        </p:spPr>
        <p:txBody>
          <a:bodyPr>
            <a:normAutofit/>
          </a:bodyPr>
          <a:lstStyle/>
          <a:p>
            <a:pPr algn="ctr"/>
            <a:r>
              <a:rPr lang="en-US" b="1" dirty="0">
                <a:latin typeface="Century Gothic" panose="020B0502020202020204" pitchFamily="34" charset="0"/>
              </a:rPr>
              <a:t>Restoration was needed!</a:t>
            </a:r>
            <a:endParaRPr lang="en-US" dirty="0"/>
          </a:p>
        </p:txBody>
      </p:sp>
      <p:sp>
        <p:nvSpPr>
          <p:cNvPr id="3" name="Content Placeholder 2">
            <a:extLst>
              <a:ext uri="{FF2B5EF4-FFF2-40B4-BE49-F238E27FC236}">
                <a16:creationId xmlns:a16="http://schemas.microsoft.com/office/drawing/2014/main" id="{8F3DF726-A8B5-4BFC-91F8-46A9FAFB75F3}"/>
              </a:ext>
            </a:extLst>
          </p:cNvPr>
          <p:cNvSpPr>
            <a:spLocks noGrp="1"/>
          </p:cNvSpPr>
          <p:nvPr>
            <p:ph idx="1"/>
          </p:nvPr>
        </p:nvSpPr>
        <p:spPr>
          <a:xfrm>
            <a:off x="655321" y="2575034"/>
            <a:ext cx="6576752" cy="3462228"/>
          </a:xfrm>
        </p:spPr>
        <p:txBody>
          <a:bodyPr>
            <a:normAutofit/>
          </a:bodyPr>
          <a:lstStyle/>
          <a:p>
            <a:r>
              <a:rPr lang="en-US" sz="3200" dirty="0" err="1"/>
              <a:t>Abinadab</a:t>
            </a:r>
            <a:r>
              <a:rPr lang="en-US" sz="3200" dirty="0"/>
              <a:t> = </a:t>
            </a:r>
            <a:br>
              <a:rPr lang="en-US" sz="3200" dirty="0"/>
            </a:br>
            <a:r>
              <a:rPr lang="en-US" sz="3200" dirty="0"/>
              <a:t>“father of generosity!”</a:t>
            </a:r>
          </a:p>
          <a:p>
            <a:r>
              <a:rPr lang="en-US" sz="3200" dirty="0" err="1"/>
              <a:t>Eleazar</a:t>
            </a:r>
            <a:r>
              <a:rPr lang="en-US" sz="3200" dirty="0"/>
              <a:t> = “God is helper!”</a:t>
            </a:r>
          </a:p>
          <a:p>
            <a:r>
              <a:rPr lang="en-US" sz="3200" dirty="0"/>
              <a:t>They want God’s presence with them! </a:t>
            </a:r>
          </a:p>
        </p:txBody>
      </p:sp>
    </p:spTree>
    <p:extLst>
      <p:ext uri="{BB962C8B-B14F-4D97-AF65-F5344CB8AC3E}">
        <p14:creationId xmlns:p14="http://schemas.microsoft.com/office/powerpoint/2010/main" val="11833611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standing next to a horse&#10;&#10;Description generated with very high confidence">
            <a:extLst>
              <a:ext uri="{FF2B5EF4-FFF2-40B4-BE49-F238E27FC236}">
                <a16:creationId xmlns:a16="http://schemas.microsoft.com/office/drawing/2014/main" id="{7B6EF06F-EF9C-4648-ACB4-6F24C556A4FD}"/>
              </a:ext>
            </a:extLst>
          </p:cNvPr>
          <p:cNvPicPr>
            <a:picLocks noChangeAspect="1"/>
          </p:cNvPicPr>
          <p:nvPr/>
        </p:nvPicPr>
        <p:blipFill rotWithShape="1">
          <a:blip r:embed="rId2"/>
          <a:srcRect l="9269" r="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012E10A-47CF-404B-B1E5-F433C57A4305}"/>
              </a:ext>
            </a:extLst>
          </p:cNvPr>
          <p:cNvSpPr>
            <a:spLocks noGrp="1"/>
          </p:cNvSpPr>
          <p:nvPr>
            <p:ph type="title"/>
          </p:nvPr>
        </p:nvSpPr>
        <p:spPr>
          <a:xfrm>
            <a:off x="4965430" y="629268"/>
            <a:ext cx="6586491" cy="1286160"/>
          </a:xfrm>
        </p:spPr>
        <p:txBody>
          <a:bodyPr anchor="b">
            <a:normAutofit fontScale="90000"/>
          </a:bodyPr>
          <a:lstStyle/>
          <a:p>
            <a:r>
              <a:rPr lang="en-US" b="1" dirty="0">
                <a:latin typeface="Century Gothic" panose="020B0502020202020204" pitchFamily="34" charset="0"/>
              </a:rPr>
              <a:t>We need </a:t>
            </a:r>
            <a:r>
              <a:rPr lang="en-US" b="1" u="sng" dirty="0">
                <a:latin typeface="Century Gothic" panose="020B0502020202020204" pitchFamily="34" charset="0"/>
              </a:rPr>
              <a:t>submission</a:t>
            </a:r>
            <a:r>
              <a:rPr lang="en-US" b="1" dirty="0">
                <a:latin typeface="Century Gothic" panose="020B0502020202020204" pitchFamily="34" charset="0"/>
              </a:rPr>
              <a:t> to the Lord. </a:t>
            </a:r>
          </a:p>
        </p:txBody>
      </p:sp>
      <p:sp>
        <p:nvSpPr>
          <p:cNvPr id="3" name="Content Placeholder 2">
            <a:extLst>
              <a:ext uri="{FF2B5EF4-FFF2-40B4-BE49-F238E27FC236}">
                <a16:creationId xmlns:a16="http://schemas.microsoft.com/office/drawing/2014/main" id="{BBB3C70D-1868-4842-A602-CC0370D7520E}"/>
              </a:ext>
            </a:extLst>
          </p:cNvPr>
          <p:cNvSpPr>
            <a:spLocks noGrp="1"/>
          </p:cNvSpPr>
          <p:nvPr>
            <p:ph idx="1"/>
          </p:nvPr>
        </p:nvSpPr>
        <p:spPr>
          <a:xfrm>
            <a:off x="4965431" y="2438400"/>
            <a:ext cx="6586489" cy="3785419"/>
          </a:xfrm>
        </p:spPr>
        <p:txBody>
          <a:bodyPr>
            <a:normAutofit/>
          </a:bodyPr>
          <a:lstStyle/>
          <a:p>
            <a:r>
              <a:rPr lang="en-US" sz="3200" dirty="0"/>
              <a:t>We need a </a:t>
            </a:r>
            <a:r>
              <a:rPr lang="en-US" sz="3200" u="sng" dirty="0"/>
              <a:t>word</a:t>
            </a:r>
            <a:r>
              <a:rPr lang="en-US" sz="3200" dirty="0"/>
              <a:t> from the Lord – Samuel has it. </a:t>
            </a:r>
          </a:p>
          <a:p>
            <a:r>
              <a:rPr lang="en-US" sz="3200" dirty="0"/>
              <a:t>To see revival and God’s deliverance in our lives, our God MUST have no other before Him!</a:t>
            </a:r>
          </a:p>
        </p:txBody>
      </p:sp>
    </p:spTree>
    <p:extLst>
      <p:ext uri="{BB962C8B-B14F-4D97-AF65-F5344CB8AC3E}">
        <p14:creationId xmlns:p14="http://schemas.microsoft.com/office/powerpoint/2010/main" val="42071095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Exodus 20:3 Thou shalt have no other gods before me.</a:t>
            </a:r>
          </a:p>
        </p:txBody>
      </p:sp>
    </p:spTree>
    <p:extLst>
      <p:ext uri="{BB962C8B-B14F-4D97-AF65-F5344CB8AC3E}">
        <p14:creationId xmlns:p14="http://schemas.microsoft.com/office/powerpoint/2010/main" val="29814494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E2DA67A-F6C6-41F2-BFFA-EEE9F9C7A1E6}"/>
              </a:ext>
            </a:extLst>
          </p:cNvPr>
          <p:cNvPicPr>
            <a:picLocks noChangeAspect="1"/>
          </p:cNvPicPr>
          <p:nvPr/>
        </p:nvPicPr>
        <p:blipFill>
          <a:blip r:embed="rId2"/>
          <a:stretch>
            <a:fillRect/>
          </a:stretch>
        </p:blipFill>
        <p:spPr>
          <a:xfrm>
            <a:off x="480060" y="893101"/>
            <a:ext cx="3425957" cy="5071317"/>
          </a:xfrm>
          <a:prstGeom prst="rect">
            <a:avLst/>
          </a:prstGeom>
        </p:spPr>
      </p:pic>
      <p:sp>
        <p:nvSpPr>
          <p:cNvPr id="2" name="Title 1">
            <a:extLst>
              <a:ext uri="{FF2B5EF4-FFF2-40B4-BE49-F238E27FC236}">
                <a16:creationId xmlns:a16="http://schemas.microsoft.com/office/drawing/2014/main" id="{E547E8B4-B9D4-4F36-AA64-2379D2911D65}"/>
              </a:ext>
            </a:extLst>
          </p:cNvPr>
          <p:cNvSpPr>
            <a:spLocks noGrp="1"/>
          </p:cNvSpPr>
          <p:nvPr>
            <p:ph type="title"/>
          </p:nvPr>
        </p:nvSpPr>
        <p:spPr>
          <a:xfrm>
            <a:off x="4384039" y="365125"/>
            <a:ext cx="7164493" cy="6100411"/>
          </a:xfrm>
        </p:spPr>
        <p:txBody>
          <a:bodyPr>
            <a:normAutofit/>
          </a:bodyPr>
          <a:lstStyle/>
          <a:p>
            <a:pPr algn="ctr"/>
            <a:r>
              <a:rPr lang="en-US" dirty="0">
                <a:solidFill>
                  <a:schemeClr val="bg1"/>
                </a:solidFill>
              </a:rPr>
              <a:t>If you are here, holding out against God to hold on to your sin, then you are that much a measure that is holding this church back from all that God intends her to be!</a:t>
            </a:r>
          </a:p>
        </p:txBody>
      </p:sp>
    </p:spTree>
    <p:extLst>
      <p:ext uri="{BB962C8B-B14F-4D97-AF65-F5344CB8AC3E}">
        <p14:creationId xmlns:p14="http://schemas.microsoft.com/office/powerpoint/2010/main" val="4223306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Isa 55:7 Let the wicked forsake his way, and the unrighteous man his thoughts: and let him return unto the LORD, and he will have mercy upon him; and to our God, for he will abundantly pardon.</a:t>
            </a:r>
          </a:p>
        </p:txBody>
      </p:sp>
    </p:spTree>
    <p:extLst>
      <p:ext uri="{BB962C8B-B14F-4D97-AF65-F5344CB8AC3E}">
        <p14:creationId xmlns:p14="http://schemas.microsoft.com/office/powerpoint/2010/main" val="326688890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2 Chronicles 7:14  If my people, which are called by my name, shall humble themselves, and pray, and seek my face, and turn from their wicked ways; then will I hear from heaven, and will forgive their sin, and will heal their land.</a:t>
            </a:r>
          </a:p>
        </p:txBody>
      </p:sp>
    </p:spTree>
    <p:extLst>
      <p:ext uri="{BB962C8B-B14F-4D97-AF65-F5344CB8AC3E}">
        <p14:creationId xmlns:p14="http://schemas.microsoft.com/office/powerpoint/2010/main" val="297550111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1171</Words>
  <Application>Microsoft Office PowerPoint</Application>
  <PresentationFormat>Widescreen</PresentationFormat>
  <Paragraphs>48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Century Gothic</vt:lpstr>
      <vt:lpstr>Office Theme</vt:lpstr>
      <vt:lpstr>PowerPoint Presentation</vt:lpstr>
      <vt:lpstr>PowerPoint Presentation</vt:lpstr>
      <vt:lpstr>The Sad Solution?</vt:lpstr>
      <vt:lpstr>Restoration was needed!</vt:lpstr>
      <vt:lpstr>We need submission to the Lord. </vt:lpstr>
      <vt:lpstr>PowerPoint Presentation</vt:lpstr>
      <vt:lpstr>If you are here, holding out against God to hold on to your sin, then you are that much a measure that is holding this church back from all that God intends her to be!</vt:lpstr>
      <vt:lpstr>PowerPoint Presentation</vt:lpstr>
      <vt:lpstr>PowerPoint Presentation</vt:lpstr>
      <vt:lpstr>PowerPoint Presentation</vt:lpstr>
      <vt:lpstr>We need to humble ourselves in prayer.</vt:lpstr>
      <vt:lpstr>PowerPoint Presentation</vt:lpstr>
      <vt:lpstr>We need to humble ourselves in prayer.</vt:lpstr>
      <vt:lpstr>We need to confess our sin against God.</vt:lpstr>
      <vt:lpstr>PowerPoint Presentation</vt:lpstr>
      <vt:lpstr>PowerPoint Presentation</vt:lpstr>
      <vt:lpstr>PowerPoint Presentation</vt:lpstr>
      <vt:lpstr>PowerPoint Presentation</vt:lpstr>
      <vt:lpstr>PowerPoint Presentation</vt:lpstr>
      <vt:lpstr>The enemy hates revival!</vt:lpstr>
      <vt:lpstr>PowerPoint Presentation</vt:lpstr>
      <vt:lpstr>God is our salvation!</vt:lpstr>
      <vt:lpstr>PowerPoint Presentation</vt:lpstr>
      <vt:lpstr>God is our salvation!</vt:lpstr>
      <vt:lpstr>Get right with God and get to writing it down. </vt:lpstr>
      <vt:lpstr>Dependence in prayer is the ultimate position of power!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Miles</dc:creator>
  <cp:lastModifiedBy>Sam Miles</cp:lastModifiedBy>
  <cp:revision>8</cp:revision>
  <dcterms:created xsi:type="dcterms:W3CDTF">2017-10-08T11:09:46Z</dcterms:created>
  <dcterms:modified xsi:type="dcterms:W3CDTF">2017-11-12T14:40:22Z</dcterms:modified>
</cp:coreProperties>
</file>